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43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1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Plant Disease Detection: ML Solutions for Web &amp; Android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85642"/>
            <a:ext cx="7556421" cy="2003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Presented By - 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Nimesh </a:t>
            </a:r>
            <a:r>
              <a:rPr lang="en-US" sz="1750" dirty="0" err="1">
                <a:solidFill>
                  <a:schemeClr val="bg1"/>
                </a:solidFill>
              </a:rPr>
              <a:t>Urkude</a:t>
            </a:r>
            <a:r>
              <a:rPr lang="en-US" sz="1750" dirty="0">
                <a:solidFill>
                  <a:schemeClr val="bg1"/>
                </a:solidFill>
              </a:rPr>
              <a:t> – 12415602721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Jayam Shrivastav – 12115602721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Pratham Raj - 14515602721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846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998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Growing Problem: Plant Diseases and Food Security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84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656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Plant diseases cause significant crop losses worldwide.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326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threatens food security and economic stability.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996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Farmers face challenges in identifying and managing diseases effectively.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84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Economic Costs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656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Crop failures lead to financial hardship for farmers.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326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Increased pesticide use impacts the environment.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996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Consumers face higher food prices and reduced availability.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519" y="834747"/>
            <a:ext cx="7700963" cy="1288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Our ML-Powered Detection System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519" y="2432447"/>
            <a:ext cx="3747492" cy="3099792"/>
          </a:xfrm>
          <a:prstGeom prst="roundRect">
            <a:avLst>
              <a:gd name="adj" fmla="val 279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35236" y="2646164"/>
            <a:ext cx="257687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5236" y="3091815"/>
            <a:ext cx="332005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provides highly accurate disease identification with 90%+ accuracy.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5236" y="4205168"/>
            <a:ext cx="332005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reduces the risk of misdiagnosis and delayed treatment.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108" y="2432447"/>
            <a:ext cx="3747492" cy="3099792"/>
          </a:xfrm>
          <a:prstGeom prst="roundRect">
            <a:avLst>
              <a:gd name="adj" fmla="val 279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88825" y="2646164"/>
            <a:ext cx="257687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Efficiency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88825" y="3091815"/>
            <a:ext cx="332005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analysis allows for immediate action.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88825" y="3875246"/>
            <a:ext cx="332005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Farmers can quickly address disease outbreaks and minimize losses.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88825" y="4988600"/>
            <a:ext cx="33200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medicines for the diseases.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1519" y="5738336"/>
            <a:ext cx="7700963" cy="1656517"/>
          </a:xfrm>
          <a:prstGeom prst="roundRect">
            <a:avLst>
              <a:gd name="adj" fmla="val 522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35236" y="5952053"/>
            <a:ext cx="257687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35236" y="6397704"/>
            <a:ext cx="727352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Available on both web and Android platforms.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35236" y="6851213"/>
            <a:ext cx="727352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solution provides convenient access for all users.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081" y="635556"/>
            <a:ext cx="7853839" cy="1152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it Works: Image Analysis and Disease Identification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1" y="2064067"/>
            <a:ext cx="921663" cy="11059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43207" y="2248376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Uploading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843207" y="2646759"/>
            <a:ext cx="66557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upload images of plant leaves via web or app.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81" y="3170039"/>
            <a:ext cx="921663" cy="11059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43207" y="3354348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843207" y="3752731"/>
            <a:ext cx="66557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Images are analyzed using advanced ML algorithms.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81" y="4276011"/>
            <a:ext cx="921663" cy="11059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43207" y="4460319"/>
            <a:ext cx="2767370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Identification of Disease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843207" y="4858703"/>
            <a:ext cx="66557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identifies potential diseases and provides the cause.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81" y="5381982"/>
            <a:ext cx="921663" cy="11059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43207" y="5566291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Supplements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843207" y="5964674"/>
            <a:ext cx="66557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the supplements required to treat the diseases identified</a:t>
            </a:r>
            <a:endParaRPr lang="en-US" sz="14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81" y="6487954"/>
            <a:ext cx="921663" cy="110597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43207" y="6672263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Reporting</a:t>
            </a:r>
            <a:endParaRPr lang="en-US" sz="1800" dirty="0"/>
          </a:p>
        </p:txBody>
      </p:sp>
      <p:sp>
        <p:nvSpPr>
          <p:cNvPr id="18" name="Text 10"/>
          <p:cNvSpPr/>
          <p:nvPr/>
        </p:nvSpPr>
        <p:spPr>
          <a:xfrm>
            <a:off x="1843207" y="7070646"/>
            <a:ext cx="66557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receive detailed reports with treatment recommendations.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Application: Real-Time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3375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69112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213860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Easy-to-navigate design for seamless analysis.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33375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Results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Get immediate disease identification and diagnosis with a single click.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44437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Reports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 comprehensive information on detected diseases with required supplements to treat the disease.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963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Android App Walkthrough: On-the-Go Diagnostics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316129"/>
            <a:ext cx="30480" cy="4063722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60012" y="355604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80190" y="3316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365260" y="3358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3939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88441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Detect diseases directly in the field using your smartphone.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94085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280190" y="47009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365260" y="47434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778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in seconds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26923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Get immediate disease identification and diagnosis with a single click.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68857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280190" y="64486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365260" y="64911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526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Camera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701694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your Android Device Camera to detect the diseases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657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Developments &amp; Call to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Adding support for more plant species and diseases.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7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Integrating with existing farm management systems.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4326" y="310014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Building a platform for knowledge sharing and collaboration.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4326" y="58674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Thank you for considering our ML-powered plant disease detection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370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Jayam Shrivastav</cp:lastModifiedBy>
  <cp:revision>3</cp:revision>
  <dcterms:created xsi:type="dcterms:W3CDTF">2025-05-01T06:30:11Z</dcterms:created>
  <dcterms:modified xsi:type="dcterms:W3CDTF">2025-05-01T07:07:06Z</dcterms:modified>
</cp:coreProperties>
</file>